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85" r:id="rId5"/>
    <p:sldId id="286" r:id="rId6"/>
    <p:sldId id="287" r:id="rId7"/>
    <p:sldId id="288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30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27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5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5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3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78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804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560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0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BB631-EBC5-43FC-A846-C35E58668DF7}" type="datetimeFigureOut">
              <a:rPr lang="en-US" smtClean="0"/>
              <a:t>6/8/2019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DABA4-5FED-4784-AA8F-46C0F4758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33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871538"/>
            <a:ext cx="909637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63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57175"/>
            <a:ext cx="8991600" cy="634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9144000" cy="478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6300"/>
            <a:ext cx="91440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642938"/>
            <a:ext cx="8991599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38"/>
            <a:ext cx="91440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85788"/>
            <a:ext cx="8991600" cy="568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6763"/>
            <a:ext cx="9144000" cy="532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2138"/>
            <a:ext cx="906780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84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850"/>
            <a:ext cx="91440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846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95325"/>
            <a:ext cx="8991600" cy="546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8846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A5BAC-6CD0-470A-B744-A7573189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179"/>
            <a:ext cx="9144000" cy="517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1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AD4A9F-05E2-44BB-BACA-40A0F6EF9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3379"/>
            <a:ext cx="9144000" cy="47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48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ABBB1-67AF-4126-B636-D117E391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447"/>
            <a:ext cx="9144000" cy="47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8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B9457-A645-4E25-BB79-65D45459E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1678"/>
            <a:ext cx="9144000" cy="465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79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930FD-4A5F-444D-8F38-E4FFAFDA0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6224"/>
            <a:ext cx="9144000" cy="446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33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C4B254-30E0-44A7-99E7-846FEDC9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260"/>
            <a:ext cx="9144000" cy="454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75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B1CE02-CD0D-430C-A418-7D38CB3E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1351"/>
            <a:ext cx="9144000" cy="47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F36D5-DB35-4F08-8043-8E7AF721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546"/>
            <a:ext cx="9144000" cy="470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D1142-8FD9-4098-9635-7F85BF9F0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972"/>
            <a:ext cx="9144000" cy="47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52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9044A-EAAE-4A58-B2DD-8D02F795E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949"/>
            <a:ext cx="9144000" cy="45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4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1B17D8-B76F-40D8-A0D2-B81FE4EF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123"/>
            <a:ext cx="9144000" cy="47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95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D68AF3-439E-49F9-A96E-78555952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483"/>
            <a:ext cx="9144000" cy="491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23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DD111-D3D8-4F05-9838-CED22F7F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673"/>
            <a:ext cx="9144000" cy="45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20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8A786B-87BA-4E31-BE46-0C5E9E10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421"/>
            <a:ext cx="9144000" cy="487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83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C397C0-48C2-4CF2-B95B-B868A4AD9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525"/>
            <a:ext cx="9144000" cy="467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0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8E1582-F6C3-467C-8ADA-B61A5E47F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0329"/>
            <a:ext cx="9144000" cy="45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3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D2B8A-7EF2-49E1-9680-B9CCBA22A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541"/>
            <a:ext cx="9144000" cy="471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7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10DF0-2C1E-4253-BD21-7B3651B65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5706"/>
            <a:ext cx="9144000" cy="4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003BBF-0C6B-4C2B-8A73-1E87F6D9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131"/>
            <a:ext cx="9144000" cy="47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16" y="914400"/>
            <a:ext cx="8757575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04913"/>
            <a:ext cx="9144000" cy="444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47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Kumar Sundram</cp:lastModifiedBy>
  <cp:revision>11</cp:revision>
  <dcterms:created xsi:type="dcterms:W3CDTF">2019-02-03T18:15:57Z</dcterms:created>
  <dcterms:modified xsi:type="dcterms:W3CDTF">2019-06-08T03:05:39Z</dcterms:modified>
</cp:coreProperties>
</file>